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5" autoAdjust="0"/>
    <p:restoredTop sz="94696" autoAdjust="0"/>
  </p:normalViewPr>
  <p:slideViewPr>
    <p:cSldViewPr>
      <p:cViewPr>
        <p:scale>
          <a:sx n="125" d="100"/>
          <a:sy n="125" d="100"/>
        </p:scale>
        <p:origin x="-516" y="13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9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1836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2D03DF-41EB-483E-938A-45C9016F4975}" type="datetimeFigureOut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9E6233-9F34-4463-A88F-3C5782CBFBB4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2010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E6233-9F34-4463-A88F-3C5782CBFBB4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CF568-CD8B-474C-83DA-6BD9A358C1D4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3A50E-1454-4706-B038-0BB9FCDE0AD9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71F666-025D-4762-9D62-E8F2A020C943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ECA4-7FBC-44D8-B144-B73B29D5591D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24777-7CF7-4A1F-8678-F5742B0D3559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DDD79-C1B9-44BE-ADF2-625CE0616D74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E3F0B-124E-4DAF-9DCF-19743609C2E1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0649D-0EA0-46CD-B508-9F9F1ED6EBC2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53A96-0F3C-423C-9841-DB5E336C3705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3B594-90D9-4409-8929-6A545D4B06DE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E048E-5A59-4B50-8BC0-8374B4286183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3608D-FE1C-4A1D-8A25-F1C05C12DEC9}" type="datetime1">
              <a:rPr lang="tr-TR" smtClean="0"/>
              <a:pPr/>
              <a:t>31.01.2020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AE2CF9-11A2-49D4-8C3B-8AABA229A12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http://www.meb.gov.tr/webmaster/mebwebmaster/MEBlogo.jp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b.gov.tr/webmaster/mebwebmaster/MEBlog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b.gov.tr/webmaster/mebwebmaster/MEBlog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b.gov.tr/webmaster/mebwebmaster/MEBlog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b.gov.tr/webmaster/mebwebmaster/MEBlog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b.gov.tr/webmaster/mebwebmaster/MEBlogo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blipFill>
            <a:blip r:embed="rId3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MUZAFFER GÜRER ORTAOKULU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5 İçerik Yer Tutucusu"/>
          <p:cNvGraphicFramePr>
            <a:graphicFrameLocks noGrp="1"/>
          </p:cNvGraphicFramePr>
          <p:nvPr>
            <p:ph idx="1"/>
          </p:nvPr>
        </p:nvGraphicFramePr>
        <p:xfrm>
          <a:off x="142843" y="928670"/>
          <a:ext cx="8858314" cy="57864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9"/>
                <a:gridCol w="1770557"/>
                <a:gridCol w="4771290"/>
                <a:gridCol w="1887838"/>
              </a:tblGrid>
              <a:tr h="1498657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   SIRA </a:t>
                      </a: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HİZMET  ADI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İSTENEN </a:t>
                      </a: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BELGELER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Arial"/>
                          <a:ea typeface="Times New Roman"/>
                          <a:cs typeface="Times New Roman"/>
                        </a:rPr>
                        <a:t>HİZMETİN TAMAMLANMA SÜRESİ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Arial"/>
                          <a:ea typeface="Times New Roman"/>
                          <a:cs typeface="Times New Roman"/>
                        </a:rPr>
                        <a:t>(EN GEÇ)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2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Öğrenci Kayıt İşlemleri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1.T.C 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Kimlik Numarası Olan Nüfus Cüzdanı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25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Öğrenci Nakil İşlemleri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1.Veli 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Dilekçesi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2.TC Kimlik numarası olan nüfus cüzdanı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Denklik ile Kayıt İşlemleri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1352550" algn="l"/>
                        </a:tabLs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. T.C Kimlik Numaralı Nüfus Cüzdanı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1352550" algn="l"/>
                        </a:tabLs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 Denklik Belgesi 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70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Öğrenim Belgesi ve Diploma Kayıt Örneği 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. Dilekçe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 Savaş, sel, deprem, yangın gibi nedenlerle okul kayıtları yok olmuş ise, öğrenim durumlarını kanıtlayan belge. 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3.TC Kimlik 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20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28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5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Öğrenci </a:t>
                      </a: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Belgesi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. Velinin sözlü beyanı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 Öğrenci Okul </a:t>
                      </a: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Numarası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4 Resim" descr="http://www.meb.gov.tr/webmaster/mebwebmaster/MEBlogo_2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Resim" descr="http://www.meb.gov.tr/webmaster/mebwebmaster/MEBlogo_2.jpg">
            <a:hlinkClick r:id="rId4"/>
          </p:cNvPr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İçerik Yer Tutucusu"/>
          <p:cNvGraphicFramePr>
            <a:graphicFrameLocks/>
          </p:cNvGraphicFramePr>
          <p:nvPr/>
        </p:nvGraphicFramePr>
        <p:xfrm>
          <a:off x="142845" y="928670"/>
          <a:ext cx="8858311" cy="57983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097"/>
                <a:gridCol w="1830089"/>
                <a:gridCol w="4771289"/>
                <a:gridCol w="1887836"/>
              </a:tblGrid>
              <a:tr h="1285884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 SIRA </a:t>
                      </a: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HİZMET  ADI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İSTENEN BELGELER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HİZMETİN TAMAMLANMA SÜRESİ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(EN GEÇ)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006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İlköğretim Diploması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1.Sözlü Başvuru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7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Merkezi Sınav İşlemleri (SBS-OGS)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. Banka dekontu 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50033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8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Merkezi </a:t>
                      </a: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Sınav İşlemleri (Parasız Yatılılık ve Bursluluk Sınavı)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1. Öğrenci ailesinin maddi durumunu gösterir beyanname ve ekleri 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 Öğretmen çocuğu kontenjanından başvuru yapacak öğrenciler için; öğretmen çocuğu olduğunu gösterir belge 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3. 2828 ile 5395 sayılı Kanunlar kapsamına giren çocuk ve ailesinin oturduğu yerde ilköğretim okulu (taşımalı eğitim kapsamında olanlar dâhil) bulunmayan çocuk olduklarına dair belgeler, 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4. Nüfus kayıt Örneği 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5. Ek-1 Belgesi 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tr-TR" sz="14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30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00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9</a:t>
                      </a:r>
                      <a:endParaRPr lang="tr-TR" sz="14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OGS İşlemleri(Başvuru tercih)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1.Başvuru Formu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2.Tercih Formu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2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30 </a:t>
                      </a:r>
                      <a:r>
                        <a:rPr lang="tr-TR" sz="1400" b="1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400" dirty="0" smtClean="0"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MUZAFFER GÜRER ORTAOKULU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8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" name="9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5 İçerik Yer Tutucusu"/>
          <p:cNvGraphicFramePr>
            <a:graphicFrameLocks/>
          </p:cNvGraphicFramePr>
          <p:nvPr/>
        </p:nvGraphicFramePr>
        <p:xfrm>
          <a:off x="142843" y="928670"/>
          <a:ext cx="8858314" cy="585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9"/>
                <a:gridCol w="1770557"/>
                <a:gridCol w="4771290"/>
                <a:gridCol w="1887838"/>
              </a:tblGrid>
              <a:tr h="1428760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  SIRA </a:t>
                      </a: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HİZMET  ADI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>
                          <a:latin typeface="Arial"/>
                          <a:ea typeface="Times New Roman"/>
                          <a:cs typeface="Times New Roman"/>
                        </a:rPr>
                        <a:t>İSTENEN BELGELER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Arial"/>
                          <a:ea typeface="Times New Roman"/>
                          <a:cs typeface="Times New Roman"/>
                        </a:rPr>
                        <a:t>HİZMETİN TAMAMLANMA SÜRESİ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>
                          <a:latin typeface="Arial"/>
                          <a:ea typeface="Times New Roman"/>
                          <a:cs typeface="Times New Roman"/>
                        </a:rPr>
                        <a:t>(EN GEÇ)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10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Öğrenci İzinleri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1.Velinin 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yazılı başvurusu üzerine verilir.</a:t>
                      </a:r>
                      <a:b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2.Sağlık nedeni ile ilgili izinlerde sağlık raporu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4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11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Öğretmen Görev Yeri Belgesi ve Hizmet Cetveli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1. TC Kimlik Numarası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2. Emekli Sicil Numarası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3. İl Sicil Numarası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4. Ev Adresi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30 Dk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0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Öğretmen Maaş Bordrosu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. TC Kimlik Numarası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 </a:t>
                      </a:r>
                      <a:r>
                        <a:rPr lang="tr-TR" sz="1400" b="1" dirty="0" err="1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458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13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endParaRPr lang="tr-TR" sz="1400" b="1" dirty="0" smtClean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Öğretmenlerin </a:t>
                      </a:r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yer değiştirme talepleri (Nakil) 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dirty="0" smtClean="0">
                          <a:latin typeface="Arial"/>
                          <a:ea typeface="Times New Roman"/>
                          <a:cs typeface="Times New Roman"/>
                        </a:rPr>
                        <a:t>1. Elektronik </a:t>
                      </a:r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başvuru ve sözlü başvuru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0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14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Öğretmenlerin göreve başlaması (İlk Atama)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dirty="0">
                          <a:latin typeface="Arial"/>
                          <a:ea typeface="Times New Roman"/>
                          <a:cs typeface="Times New Roman"/>
                        </a:rPr>
                        <a:t>1. Sözlü başvuru ve kararname 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MUZAFFER GÜRER ORTAOKULU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5 İçerik Yer Tutucusu"/>
          <p:cNvGraphicFramePr>
            <a:graphicFrameLocks/>
          </p:cNvGraphicFramePr>
          <p:nvPr/>
        </p:nvGraphicFramePr>
        <p:xfrm>
          <a:off x="142843" y="928670"/>
          <a:ext cx="8858314" cy="58575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9"/>
                <a:gridCol w="1770557"/>
                <a:gridCol w="4771290"/>
                <a:gridCol w="1887838"/>
              </a:tblGrid>
              <a:tr h="1428760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   SIRA 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HİZMET  ADI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latin typeface="Arial"/>
                          <a:ea typeface="Times New Roman"/>
                          <a:cs typeface="Times New Roman"/>
                        </a:rPr>
                        <a:t>İSTENEN BELGELER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latin typeface="Arial"/>
                          <a:ea typeface="Times New Roman"/>
                          <a:cs typeface="Times New Roman"/>
                        </a:rPr>
                        <a:t>HİZMETİN TAMAMLANMA SÜRESİ</a:t>
                      </a:r>
                      <a:endParaRPr lang="tr-TR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latin typeface="Arial"/>
                          <a:ea typeface="Times New Roman"/>
                          <a:cs typeface="Times New Roman"/>
                        </a:rPr>
                        <a:t>(EN GEÇ)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63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/>
                          <a:ea typeface="Times New Roman"/>
                          <a:cs typeface="Times New Roman"/>
                        </a:rPr>
                        <a:t>Öğretmenlerin göreve başlaması (Naklen Atama) 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1. Kararname </a:t>
                      </a:r>
                      <a:b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</a:br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2. Maaş Nakil Bildirimi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8545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16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Öğretmen Nakil İşlemleri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1. Atama Kararnamesi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20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0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17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Hizmetiçi Eğitim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1. Elektronik başvuru, sözlü olarak idareye bildirme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Aynı gün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4588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18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İlsis Personel Bilgileri ile İlgili İşlemler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1. Konuyla ilgili dilekçe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Aynı gün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4088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/>
                          <a:ea typeface="Times New Roman"/>
                          <a:cs typeface="Times New Roman"/>
                        </a:rPr>
                        <a:t>İzin Talep İşlemleri (Yıllık izin)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>
                          <a:latin typeface="Arial"/>
                          <a:ea typeface="Times New Roman"/>
                          <a:cs typeface="Times New Roman"/>
                        </a:rPr>
                        <a:t>1. İzin talep form dilekçesi </a:t>
                      </a:r>
                      <a:endParaRPr lang="tr-TR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/>
                          <a:ea typeface="Times New Roman"/>
                          <a:cs typeface="Times New Roman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/>
                          <a:ea typeface="Times New Roman"/>
                          <a:cs typeface="Times New Roman"/>
                        </a:rPr>
                        <a:t>Dk</a:t>
                      </a:r>
                      <a:endParaRPr lang="tr-TR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MUZAFFER GÜRER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ORTAOKULU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6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5 İçerik Yer Tutucusu"/>
          <p:cNvGraphicFramePr>
            <a:graphicFrameLocks/>
          </p:cNvGraphicFramePr>
          <p:nvPr/>
        </p:nvGraphicFramePr>
        <p:xfrm>
          <a:off x="142843" y="928670"/>
          <a:ext cx="8858314" cy="57864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9"/>
                <a:gridCol w="1770557"/>
                <a:gridCol w="4771290"/>
                <a:gridCol w="1887838"/>
              </a:tblGrid>
              <a:tr h="1450295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  SIRA NO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HİZMET  ADI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b="1" dirty="0" smtClean="0">
                          <a:latin typeface="Arial"/>
                          <a:ea typeface="Times New Roman"/>
                          <a:cs typeface="Times New Roman"/>
                        </a:rPr>
                        <a:t>İSTENEN BELGELER</a:t>
                      </a:r>
                      <a:endParaRPr lang="tr-TR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latin typeface="Arial"/>
                          <a:ea typeface="Times New Roman"/>
                          <a:cs typeface="Times New Roman"/>
                        </a:rPr>
                        <a:t>HİZMETİN TAMAMLANMA SÜRESİ</a:t>
                      </a:r>
                      <a:endParaRPr lang="tr-TR" sz="12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b="1" smtClean="0">
                          <a:latin typeface="Arial"/>
                          <a:ea typeface="Times New Roman"/>
                          <a:cs typeface="Times New Roman"/>
                        </a:rPr>
                        <a:t>(EN GEÇ)</a:t>
                      </a:r>
                      <a:endParaRPr lang="tr-TR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5263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İzin Talep İşlemleri (Mazeret izni)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İzin talep form dilekçesi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Dk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4483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21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Sağlık raporunun izne çevrilmesi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Rapor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15</a:t>
                      </a:r>
                      <a:r>
                        <a:rPr lang="tr-TR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Dk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7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22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Derece ve Kademe Terfi İşlemleri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İlden derece teklif yazılarının tebliği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</a:t>
                      </a:r>
                      <a:r>
                        <a:rPr lang="tr-TR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tr-TR" sz="14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Dk</a:t>
                      </a: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076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23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Hizmet Cetveli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Sözlü Başvuru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20 </a:t>
                      </a:r>
                      <a:r>
                        <a:rPr lang="tr-TR" sz="1400" b="1" baseline="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Dk</a:t>
                      </a: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65054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24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tr-TR" sz="1400" b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Derece/Kademe Terfi işlemleri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tr-TR" sz="1400" b="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1. Gecikmelerde dilekçe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Aynı gün </a:t>
                      </a:r>
                    </a:p>
                  </a:txBody>
                  <a:tcPr marL="68580" marR="68580" marT="0" marB="0" anchor="ctr"/>
                </a:tc>
              </a:tr>
              <a:tr h="156939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25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İlköğretim Okullarında Veli Tarafından Öğrenci Davranışlarını Değerlendirme Kurulu Kararına İtiraz Etme</a:t>
                      </a:r>
                      <a:endParaRPr lang="tr-TR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400" b="0" dirty="0" smtClean="0">
                        <a:solidFill>
                          <a:srgbClr val="00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0" dirty="0" smtClean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Veli </a:t>
                      </a:r>
                      <a:r>
                        <a:rPr lang="tr-TR" sz="1400" b="0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itiraz dilekçesi</a:t>
                      </a:r>
                      <a:endParaRPr lang="tr-TR" sz="1200" b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1400" b="1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</a:t>
                      </a:r>
                      <a:r>
                        <a:rPr lang="tr-TR" sz="1400" b="1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Hafta</a:t>
                      </a: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b="1" dirty="0" smtClean="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14380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1800" b="1" dirty="0" smtClean="0">
                <a:latin typeface="Arial" pitchFamily="34" charset="0"/>
                <a:cs typeface="Arial" pitchFamily="34" charset="0"/>
              </a:rPr>
              <a:t>MUZAFFER GÜRER ORTAOKULU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Metin Yer Tutucusu"/>
          <p:cNvSpPr>
            <a:spLocks noGrp="1"/>
          </p:cNvSpPr>
          <p:nvPr>
            <p:ph type="body" sz="half" idx="2"/>
          </p:nvPr>
        </p:nvSpPr>
        <p:spPr>
          <a:xfrm>
            <a:off x="107504" y="4149080"/>
            <a:ext cx="8858312" cy="2500331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0800000" scaled="1"/>
            <a:tileRect/>
          </a:gradFill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            Başvuru esnasında yukarıda belirtilen belgelerin dışında belge </a:t>
            </a:r>
            <a:r>
              <a:rPr lang="tr-TR" sz="1100" dirty="0" err="1" smtClean="0">
                <a:latin typeface="Arial" pitchFamily="34" charset="0"/>
                <a:cs typeface="Arial" pitchFamily="34" charset="0"/>
              </a:rPr>
              <a:t>istenmesi,eksiksiz</a:t>
            </a:r>
            <a:r>
              <a:rPr lang="tr-TR" sz="1100" dirty="0" smtClean="0">
                <a:latin typeface="Arial" pitchFamily="34" charset="0"/>
                <a:cs typeface="Arial" pitchFamily="34" charset="0"/>
              </a:rPr>
              <a:t> belge ile başvuru yapılmasına </a:t>
            </a:r>
            <a:r>
              <a:rPr lang="tr-TR" sz="1100" dirty="0" err="1" smtClean="0">
                <a:latin typeface="Arial" pitchFamily="34" charset="0"/>
                <a:cs typeface="Arial" pitchFamily="34" charset="0"/>
              </a:rPr>
              <a:t>rağmen,hizmetin</a:t>
            </a:r>
            <a:r>
              <a:rPr lang="tr-TR" sz="1100" dirty="0" smtClean="0">
                <a:latin typeface="Arial" pitchFamily="34" charset="0"/>
                <a:cs typeface="Arial" pitchFamily="34" charset="0"/>
              </a:rPr>
              <a:t> belirtilen sürede tamamlanmaması veya yukarıda tabloda bazı hizmetlerin bulunmadığının tespiti durumunda ilk müracaat yerine ya da ikinci müracaat yerine başvurunuz.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İlk Müracaat Yer     : Muzaffer Gürer Ortaokulu		           İkinci Müracaat Yeri  : İlçe Milli Eğitim Müdürü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İsim	        : Aslı SERTKAYA			           İsim	                      : Erbil CAMGÖZ                         Unvan	        : Okul  Müdürü			           Unvan	                      : İlçe Milli Eğitim Müdürü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Adres	        : Alaattin M.100 Evler Cad.No:35		           Adres	                      :</a:t>
            </a:r>
          </a:p>
          <a:p>
            <a:r>
              <a:rPr lang="tr-TR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Tel:	        : 0 266 835 18 32</a:t>
            </a:r>
            <a:r>
              <a:rPr lang="tr-TR" sz="1100" dirty="0" smtClean="0">
                <a:latin typeface="Arial" pitchFamily="34" charset="0"/>
                <a:cs typeface="Arial" pitchFamily="34" charset="0"/>
              </a:rPr>
              <a:t> 			           Tel	                      :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Faks	        :				           Faks	                      :</a:t>
            </a:r>
          </a:p>
          <a:p>
            <a:r>
              <a:rPr lang="tr-TR" sz="1100" dirty="0" smtClean="0">
                <a:latin typeface="Arial" pitchFamily="34" charset="0"/>
                <a:cs typeface="Arial" pitchFamily="34" charset="0"/>
              </a:rPr>
              <a:t>e-Posta	        : 737611@meb.k12.tr			           e-Posta                      : </a:t>
            </a:r>
          </a:p>
          <a:p>
            <a:endParaRPr lang="tr-TR" dirty="0"/>
          </a:p>
        </p:txBody>
      </p:sp>
      <p:graphicFrame>
        <p:nvGraphicFramePr>
          <p:cNvPr id="5" name="5 İçerik Yer Tutucusu"/>
          <p:cNvGraphicFramePr>
            <a:graphicFrameLocks/>
          </p:cNvGraphicFramePr>
          <p:nvPr/>
        </p:nvGraphicFramePr>
        <p:xfrm>
          <a:off x="142844" y="1000108"/>
          <a:ext cx="8858312" cy="2928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8629"/>
                <a:gridCol w="1938687"/>
                <a:gridCol w="4603158"/>
                <a:gridCol w="1887838"/>
              </a:tblGrid>
              <a:tr h="1287848"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Arial" pitchFamily="34" charset="0"/>
                          <a:cs typeface="Arial" pitchFamily="34" charset="0"/>
                        </a:rPr>
                        <a:t> SIRA NO </a:t>
                      </a:r>
                      <a:r>
                        <a:rPr lang="tr-TR" sz="1800" dirty="0" err="1" smtClean="0">
                          <a:latin typeface="Arial" pitchFamily="34" charset="0"/>
                          <a:cs typeface="Arial" pitchFamily="34" charset="0"/>
                        </a:rPr>
                        <a:t>nnNNO</a:t>
                      </a:r>
                      <a:endParaRPr lang="tr-TR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 vert="vert27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Arial" pitchFamily="34" charset="0"/>
                          <a:cs typeface="Arial" pitchFamily="34" charset="0"/>
                        </a:rPr>
                        <a:t>HİZMET  ADI</a:t>
                      </a:r>
                      <a:endParaRPr lang="tr-TR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Arial" pitchFamily="34" charset="0"/>
                          <a:cs typeface="Arial" pitchFamily="34" charset="0"/>
                        </a:rPr>
                        <a:t>İSTENEN BELGELER</a:t>
                      </a:r>
                      <a:endParaRPr lang="tr-TR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Arial" pitchFamily="34" charset="0"/>
                          <a:cs typeface="Arial" pitchFamily="34" charset="0"/>
                        </a:rPr>
                        <a:t>HİZMETİN TAMAMLANMA SÜRESİ</a:t>
                      </a:r>
                      <a:endParaRPr lang="tr-TR" sz="12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800" dirty="0" smtClean="0">
                          <a:latin typeface="Arial" pitchFamily="34" charset="0"/>
                          <a:cs typeface="Arial" pitchFamily="34" charset="0"/>
                        </a:rPr>
                        <a:t>(EN GEÇ)</a:t>
                      </a:r>
                      <a:endParaRPr lang="tr-TR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6411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200" dirty="0" smtClean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26</a:t>
                      </a:r>
                      <a:endParaRPr lang="tr-TR" sz="14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tr-TR" sz="1400" b="1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cs typeface="Arial" pitchFamily="34" charset="0"/>
                        </a:rPr>
                        <a:t>İlköğretim </a:t>
                      </a:r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Okullarında Sınıf Yükseltme</a:t>
                      </a:r>
                      <a:endParaRPr lang="tr-TR" sz="1200" b="1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1-Veli dilekçesi </a:t>
                      </a:r>
                      <a:b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</a:br>
                      <a:r>
                        <a:rPr lang="tr-TR" sz="1400" dirty="0">
                          <a:latin typeface="Arial" pitchFamily="34" charset="0"/>
                          <a:cs typeface="Arial" pitchFamily="34" charset="0"/>
                        </a:rPr>
                        <a:t>2-İlköğretimde, yeni öğretim yılının başladığı ilk bir ay içerisinde,  1-5' inci sınıflara devam eden öğrencilerden beden ve zihince gelişmiş olup bilgi ve beceri bakımından sınıf düzeyinin üstünde olanlar için sınıf/şube rehber öğretmeninin ve varsa okul rehber öğretmeninin yazılı önerileri                              </a:t>
                      </a:r>
                      <a:endParaRPr lang="tr-TR" sz="12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tr-TR" sz="14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r-TR" sz="1400" b="1" dirty="0" smtClean="0">
                          <a:latin typeface="Arial" pitchFamily="34" charset="0"/>
                          <a:cs typeface="Arial" pitchFamily="34" charset="0"/>
                        </a:rPr>
                        <a:t>1 </a:t>
                      </a:r>
                      <a:r>
                        <a:rPr lang="tr-TR" sz="1400" b="1" dirty="0">
                          <a:latin typeface="Arial" pitchFamily="34" charset="0"/>
                          <a:cs typeface="Arial" pitchFamily="34" charset="0"/>
                        </a:rPr>
                        <a:t>HAFTA</a:t>
                      </a:r>
                      <a:endParaRPr lang="tr-TR" sz="1200" b="1" dirty="0">
                        <a:solidFill>
                          <a:schemeClr val="tx1"/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2" name="3 Başlık"/>
          <p:cNvSpPr>
            <a:spLocks noGrp="1"/>
          </p:cNvSpPr>
          <p:nvPr>
            <p:ph type="title"/>
          </p:nvPr>
        </p:nvSpPr>
        <p:spPr>
          <a:xfrm>
            <a:off x="142844" y="142852"/>
            <a:ext cx="8858312" cy="785818"/>
          </a:xfr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tr-TR" sz="1800" dirty="0" smtClean="0">
                <a:latin typeface="Arial" pitchFamily="34" charset="0"/>
                <a:cs typeface="Arial" pitchFamily="34" charset="0"/>
              </a:rPr>
              <a:t>MUZAFFER GÜRER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tr-TR" sz="1800" dirty="0" smtClean="0">
                <a:latin typeface="Arial" pitchFamily="34" charset="0"/>
                <a:cs typeface="Arial" pitchFamily="34" charset="0"/>
              </a:rPr>
              <a:t> ORTA</a:t>
            </a:r>
            <a:r>
              <a:rPr lang="tr-TR" sz="1800" b="1" dirty="0" smtClean="0">
                <a:latin typeface="Arial" pitchFamily="34" charset="0"/>
                <a:cs typeface="Arial" pitchFamily="34" charset="0"/>
              </a:rPr>
              <a:t>OKULU</a:t>
            </a:r>
            <a:r>
              <a:rPr lang="tr-TR" sz="1800" dirty="0">
                <a:latin typeface="Arial" pitchFamily="34" charset="0"/>
                <a:cs typeface="Arial" pitchFamily="34" charset="0"/>
              </a:rPr>
              <a:t/>
            </a:r>
            <a:br>
              <a:rPr lang="tr-TR" sz="1800" dirty="0">
                <a:latin typeface="Arial" pitchFamily="34" charset="0"/>
                <a:cs typeface="Arial" pitchFamily="34" charset="0"/>
              </a:rPr>
            </a:br>
            <a:r>
              <a:rPr lang="tr-TR" sz="1800" b="1" dirty="0">
                <a:latin typeface="Arial" pitchFamily="34" charset="0"/>
                <a:cs typeface="Arial" pitchFamily="34" charset="0"/>
              </a:rPr>
              <a:t>KAMU HİZMET STANDARTLARI TABLOSU</a:t>
            </a:r>
            <a:endParaRPr lang="tr-TR" sz="1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5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6 Resim" descr="http://www.meb.gov.tr/webmaster/mebwebmaster/MEBlogo_2.jpg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15272" y="142852"/>
            <a:ext cx="774667" cy="642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495</Words>
  <Application>Microsoft Office PowerPoint</Application>
  <PresentationFormat>Ekran Gösterisi (4:3)</PresentationFormat>
  <Paragraphs>261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7" baseType="lpstr">
      <vt:lpstr>Ofis Teması</vt:lpstr>
      <vt:lpstr>MUZAFFER GÜRER ORTAOKULU KAMU HİZMET STANDARTLARI TABLOSU</vt:lpstr>
      <vt:lpstr>MUZAFFER GÜRER ORTAOKULU KAMU HİZMET STANDARTLARI TABLOSU</vt:lpstr>
      <vt:lpstr>MUZAFFER GÜRER ORTAOKULU KAMU HİZMET STANDARTLARI TABLOSU</vt:lpstr>
      <vt:lpstr>MUZAFFER GÜRER  ORTAOKULU KAMU HİZMET STANDARTLARI TABLOSU</vt:lpstr>
      <vt:lpstr>MUZAFFER GÜRER ORTAOKULU KAMU HİZMET STANDARTLARI TABLOSU</vt:lpstr>
      <vt:lpstr>MUZAFFER GÜRER  ORTAOKULU KAMU HİZMET STANDARTLARI TABLOSU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ÇAMLIGÜNEY  İLKÖĞRETİM OKULU KAMU HİZMET STANDARTLARI TABLOSU</dc:title>
  <dc:creator>Öğretmen</dc:creator>
  <cp:lastModifiedBy>Müdür</cp:lastModifiedBy>
  <cp:revision>39</cp:revision>
  <dcterms:created xsi:type="dcterms:W3CDTF">2010-08-19T08:56:39Z</dcterms:created>
  <dcterms:modified xsi:type="dcterms:W3CDTF">2020-01-31T10:12:00Z</dcterms:modified>
</cp:coreProperties>
</file>